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38B3F83-4EA4-416C-9A6B-304F0A421AB1}" type="datetimeFigureOut">
              <a:rPr lang="en-US" smtClean="0"/>
              <a:t>12/13/2009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D15707D-EC17-41FB-8A94-4E1F8904100F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3F83-4EA4-416C-9A6B-304F0A421AB1}" type="datetimeFigureOut">
              <a:rPr lang="en-US" smtClean="0"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707D-EC17-41FB-8A94-4E1F89041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3F83-4EA4-416C-9A6B-304F0A421AB1}" type="datetimeFigureOut">
              <a:rPr lang="en-US" smtClean="0"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707D-EC17-41FB-8A94-4E1F89041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3F83-4EA4-416C-9A6B-304F0A421AB1}" type="datetimeFigureOut">
              <a:rPr lang="en-US" smtClean="0"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707D-EC17-41FB-8A94-4E1F89041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3F83-4EA4-416C-9A6B-304F0A421AB1}" type="datetimeFigureOut">
              <a:rPr lang="en-US" smtClean="0"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707D-EC17-41FB-8A94-4E1F89041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3F83-4EA4-416C-9A6B-304F0A421AB1}" type="datetimeFigureOut">
              <a:rPr lang="en-US" smtClean="0"/>
              <a:t>12/13/2009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707D-EC17-41FB-8A94-4E1F8904100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3F83-4EA4-416C-9A6B-304F0A421AB1}" type="datetimeFigureOut">
              <a:rPr lang="en-US" smtClean="0"/>
              <a:t>12/13/2009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707D-EC17-41FB-8A94-4E1F89041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3F83-4EA4-416C-9A6B-304F0A421AB1}" type="datetimeFigureOut">
              <a:rPr lang="en-US" smtClean="0"/>
              <a:t>12/13/2009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707D-EC17-41FB-8A94-4E1F89041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3F83-4EA4-416C-9A6B-304F0A421AB1}" type="datetimeFigureOut">
              <a:rPr lang="en-US" smtClean="0"/>
              <a:t>12/13/2009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707D-EC17-41FB-8A94-4E1F89041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3F83-4EA4-416C-9A6B-304F0A421AB1}" type="datetimeFigureOut">
              <a:rPr lang="en-US" smtClean="0"/>
              <a:t>12/13/2009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707D-EC17-41FB-8A94-4E1F8904100F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3F83-4EA4-416C-9A6B-304F0A421AB1}" type="datetimeFigureOut">
              <a:rPr lang="en-US" smtClean="0"/>
              <a:t>12/13/2009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5707D-EC17-41FB-8A94-4E1F890410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38B3F83-4EA4-416C-9A6B-304F0A421AB1}" type="datetimeFigureOut">
              <a:rPr lang="en-US" smtClean="0"/>
              <a:t>12/13/2009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D15707D-EC17-41FB-8A94-4E1F890410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Social Stories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Ben Miller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563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 of Question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determine the effectiveness of social stories when read to a high functioning autistic child who has been diagnosed with bipolar disorder,  and who is emotionally disturbed  and extremely violent in a classroom environment.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638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Literature Review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Carol Gray </a:t>
            </a:r>
          </a:p>
          <a:p>
            <a:pPr lvl="1"/>
            <a:r>
              <a:rPr lang="en-US" dirty="0" smtClean="0"/>
              <a:t>The creator of social stories </a:t>
            </a:r>
            <a:endParaRPr lang="en-US" dirty="0"/>
          </a:p>
          <a:p>
            <a:r>
              <a:rPr lang="en-US" dirty="0" smtClean="0"/>
              <a:t>How to write a social story </a:t>
            </a:r>
          </a:p>
          <a:p>
            <a:pPr lvl="1"/>
            <a:r>
              <a:rPr lang="en-US" dirty="0" smtClean="0"/>
              <a:t>The steps to take for writing a social story </a:t>
            </a:r>
            <a:endParaRPr lang="en-US" dirty="0"/>
          </a:p>
          <a:p>
            <a:r>
              <a:rPr lang="en-US" dirty="0" smtClean="0"/>
              <a:t>The literature </a:t>
            </a:r>
            <a:endParaRPr lang="en-US" dirty="0" smtClean="0"/>
          </a:p>
          <a:p>
            <a:pPr lvl="1"/>
            <a:r>
              <a:rPr lang="en-US" dirty="0" smtClean="0"/>
              <a:t>Positive's and negatives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372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social Stories </a:t>
            </a:r>
          </a:p>
          <a:p>
            <a:pPr lvl="1"/>
            <a:r>
              <a:rPr lang="en-US" dirty="0" smtClean="0"/>
              <a:t>How I implement them </a:t>
            </a:r>
            <a:endParaRPr lang="en-US" dirty="0"/>
          </a:p>
          <a:p>
            <a:r>
              <a:rPr lang="en-US" dirty="0" smtClean="0"/>
              <a:t>The organized checklist</a:t>
            </a:r>
          </a:p>
          <a:p>
            <a:pPr lvl="1"/>
            <a:r>
              <a:rPr lang="en-US" dirty="0" smtClean="0"/>
              <a:t>Collecting data in a qualitative way</a:t>
            </a:r>
            <a:endParaRPr lang="en-US" dirty="0"/>
          </a:p>
          <a:p>
            <a:r>
              <a:rPr lang="en-US" dirty="0" smtClean="0"/>
              <a:t>The behavioral Chart </a:t>
            </a:r>
            <a:endParaRPr lang="en-US" dirty="0" smtClean="0"/>
          </a:p>
          <a:p>
            <a:pPr lvl="1"/>
            <a:r>
              <a:rPr lang="en-US" dirty="0" smtClean="0"/>
              <a:t>Collecting data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911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Changes I have made. </a:t>
            </a:r>
          </a:p>
          <a:p>
            <a:pPr lvl="1"/>
            <a:r>
              <a:rPr lang="en-US" dirty="0" smtClean="0"/>
              <a:t>The other social story and why I changed the original and made another social story. </a:t>
            </a:r>
            <a:endParaRPr lang="en-US" dirty="0"/>
          </a:p>
          <a:p>
            <a:r>
              <a:rPr lang="en-US" dirty="0" smtClean="0"/>
              <a:t>My opinion of the outcome. </a:t>
            </a:r>
          </a:p>
          <a:p>
            <a:pPr lvl="1"/>
            <a:r>
              <a:rPr lang="en-US" dirty="0" smtClean="0"/>
              <a:t>Too late to see the real effectiveness of Social stories. </a:t>
            </a:r>
            <a:endParaRPr lang="en-US" dirty="0"/>
          </a:p>
          <a:p>
            <a:r>
              <a:rPr lang="en-US" dirty="0" smtClean="0"/>
              <a:t>Who would benefit from this research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Teachers, aid, and parents and why this research could help them. 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100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30</TotalTime>
  <Words>156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Social Stories</vt:lpstr>
      <vt:lpstr>Origin of Question </vt:lpstr>
      <vt:lpstr>Literature Review </vt:lpstr>
      <vt:lpstr>Methodology</vt:lpstr>
      <vt:lpstr>Reflection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Stories</dc:title>
  <dc:creator>Ben</dc:creator>
  <cp:lastModifiedBy>Ben</cp:lastModifiedBy>
  <cp:revision>4</cp:revision>
  <dcterms:created xsi:type="dcterms:W3CDTF">2009-12-12T21:31:14Z</dcterms:created>
  <dcterms:modified xsi:type="dcterms:W3CDTF">2009-12-13T20:52:01Z</dcterms:modified>
</cp:coreProperties>
</file>